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61" r:id="rId33"/>
    <p:sldId id="26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9" dt="2023-06-07T01:19:40.82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6-08T03:04:29.486" v="1656" actId="22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del ord">
        <pc:chgData name="Luka Timmermans" userId="4364fd2f-d475-40f9-8f47-058a32a73bfe" providerId="ADAL" clId="{159DA90F-DD34-45EF-96B3-FC6778599D65}" dt="2023-06-07T01:17:23.286" v="1335" actId="47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31T02:46:57.683" v="1333" actId="1076"/>
        <pc:sldMkLst>
          <pc:docMk/>
          <pc:sldMk cId="810072731" sldId="284"/>
        </pc:sldMkLst>
        <pc:picChg chg="add mod">
          <ac:chgData name="Luka Timmermans" userId="4364fd2f-d475-40f9-8f47-058a32a73bfe" providerId="ADAL" clId="{159DA90F-DD34-45EF-96B3-FC6778599D65}" dt="2023-05-31T02:46:57.683" v="1333" actId="1076"/>
          <ac:picMkLst>
            <pc:docMk/>
            <pc:sldMk cId="810072731" sldId="284"/>
            <ac:picMk id="3" creationId="{C25C65EE-26BF-57A8-64A6-45D357B05AED}"/>
          </ac:picMkLst>
        </pc:picChg>
        <pc:picChg chg="del">
          <ac:chgData name="Luka Timmermans" userId="4364fd2f-d475-40f9-8f47-058a32a73bfe" providerId="ADAL" clId="{159DA90F-DD34-45EF-96B3-FC6778599D65}" dt="2023-05-31T02:45:48.592" v="1325" actId="478"/>
          <ac:picMkLst>
            <pc:docMk/>
            <pc:sldMk cId="810072731" sldId="284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5-31T02:46:52.548" v="1332" actId="1076"/>
          <ac:picMkLst>
            <pc:docMk/>
            <pc:sldMk cId="810072731" sldId="284"/>
            <ac:picMk id="6" creationId="{610BA271-85E4-A799-35BD-A8B131D74FDF}"/>
          </ac:picMkLst>
        </pc:picChg>
        <pc:picChg chg="del">
          <ac:chgData name="Luka Timmermans" userId="4364fd2f-d475-40f9-8f47-058a32a73bfe" providerId="ADAL" clId="{159DA90F-DD34-45EF-96B3-FC6778599D65}" dt="2023-05-31T02:45:48.956" v="1326" actId="478"/>
          <ac:picMkLst>
            <pc:docMk/>
            <pc:sldMk cId="810072731" sldId="284"/>
            <ac:picMk id="7" creationId="{80D1E147-EAAD-D7ED-89B6-511972BF0E53}"/>
          </ac:picMkLst>
        </pc:picChg>
      </pc:sldChg>
      <pc:sldChg chg="addSp delSp modSp add mod setBg">
        <pc:chgData name="Luka Timmermans" userId="4364fd2f-d475-40f9-8f47-058a32a73bfe" providerId="ADAL" clId="{159DA90F-DD34-45EF-96B3-FC6778599D65}" dt="2023-06-07T01:19:01.680" v="1391" actId="20577"/>
        <pc:sldMkLst>
          <pc:docMk/>
          <pc:sldMk cId="2808916841" sldId="285"/>
        </pc:sldMkLst>
        <pc:spChg chg="mod">
          <ac:chgData name="Luka Timmermans" userId="4364fd2f-d475-40f9-8f47-058a32a73bfe" providerId="ADAL" clId="{159DA90F-DD34-45EF-96B3-FC6778599D65}" dt="2023-06-07T01:19:01.680" v="1391" actId="20577"/>
          <ac:spMkLst>
            <pc:docMk/>
            <pc:sldMk cId="2808916841" sldId="285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7T01:17:53.449" v="1350" actId="478"/>
          <ac:picMkLst>
            <pc:docMk/>
            <pc:sldMk cId="2808916841" sldId="285"/>
            <ac:picMk id="3" creationId="{8512D32E-0239-4ADC-A963-066B256CCCC4}"/>
          </ac:picMkLst>
        </pc:picChg>
        <pc:picChg chg="add del mod">
          <ac:chgData name="Luka Timmermans" userId="4364fd2f-d475-40f9-8f47-058a32a73bfe" providerId="ADAL" clId="{159DA90F-DD34-45EF-96B3-FC6778599D65}" dt="2023-06-07T01:18:13.344" v="1358" actId="22"/>
          <ac:picMkLst>
            <pc:docMk/>
            <pc:sldMk cId="2808916841" sldId="285"/>
            <ac:picMk id="4" creationId="{D30C7863-9FA9-485C-F59A-738870DA10FC}"/>
          </ac:picMkLst>
        </pc:picChg>
        <pc:picChg chg="add mod">
          <ac:chgData name="Luka Timmermans" userId="4364fd2f-d475-40f9-8f47-058a32a73bfe" providerId="ADAL" clId="{159DA90F-DD34-45EF-96B3-FC6778599D65}" dt="2023-06-07T01:18:19.512" v="1363" actId="1076"/>
          <ac:picMkLst>
            <pc:docMk/>
            <pc:sldMk cId="2808916841" sldId="285"/>
            <ac:picMk id="6" creationId="{8682C132-2A72-5FF2-447D-C87C6B268B61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7T01:22:18.753" v="1536" actId="20577"/>
        <pc:sldMkLst>
          <pc:docMk/>
          <pc:sldMk cId="1675346278" sldId="286"/>
        </pc:sldMkLst>
        <pc:spChg chg="mod">
          <ac:chgData name="Luka Timmermans" userId="4364fd2f-d475-40f9-8f47-058a32a73bfe" providerId="ADAL" clId="{159DA90F-DD34-45EF-96B3-FC6778599D65}" dt="2023-06-07T01:19:16.583" v="1394" actId="20577"/>
          <ac:spMkLst>
            <pc:docMk/>
            <pc:sldMk cId="1675346278" sldId="286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6-07T01:22:18.753" v="1536" actId="20577"/>
          <ac:graphicFrameMkLst>
            <pc:docMk/>
            <pc:sldMk cId="1675346278" sldId="28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6-07T01:21:50.357" v="1480" actId="1076"/>
          <ac:picMkLst>
            <pc:docMk/>
            <pc:sldMk cId="1675346278" sldId="286"/>
            <ac:picMk id="3" creationId="{0239FA35-308B-EA8B-260E-BAA17F988E80}"/>
          </ac:picMkLst>
        </pc:picChg>
        <pc:picChg chg="del">
          <ac:chgData name="Luka Timmermans" userId="4364fd2f-d475-40f9-8f47-058a32a73bfe" providerId="ADAL" clId="{159DA90F-DD34-45EF-96B3-FC6778599D65}" dt="2023-06-07T01:18:41.264" v="1386" actId="478"/>
          <ac:picMkLst>
            <pc:docMk/>
            <pc:sldMk cId="1675346278" sldId="286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6-07T01:21:51.507" v="1481" actId="1076"/>
          <ac:picMkLst>
            <pc:docMk/>
            <pc:sldMk cId="1675346278" sldId="286"/>
            <ac:picMk id="6" creationId="{8233DBEA-A34D-B7ED-A9AF-96D514097027}"/>
          </ac:picMkLst>
        </pc:picChg>
        <pc:picChg chg="del">
          <ac:chgData name="Luka Timmermans" userId="4364fd2f-d475-40f9-8f47-058a32a73bfe" providerId="ADAL" clId="{159DA90F-DD34-45EF-96B3-FC6778599D65}" dt="2023-06-07T01:18:41.736" v="1387" actId="478"/>
          <ac:picMkLst>
            <pc:docMk/>
            <pc:sldMk cId="1675346278" sldId="286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8T02:21:21.946" v="1550" actId="1076"/>
        <pc:sldMkLst>
          <pc:docMk/>
          <pc:sldMk cId="1691317487" sldId="287"/>
        </pc:sldMkLst>
        <pc:spChg chg="mod">
          <ac:chgData name="Luka Timmermans" userId="4364fd2f-d475-40f9-8f47-058a32a73bfe" providerId="ADAL" clId="{159DA90F-DD34-45EF-96B3-FC6778599D65}" dt="2023-06-08T02:20:20.981" v="1540" actId="20577"/>
          <ac:spMkLst>
            <pc:docMk/>
            <pc:sldMk cId="1691317487" sldId="28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6-08T02:21:21.946" v="1550" actId="1076"/>
          <ac:picMkLst>
            <pc:docMk/>
            <pc:sldMk cId="1691317487" sldId="287"/>
            <ac:picMk id="3" creationId="{A43F80F8-1489-34A5-AD6C-673DF7C81238}"/>
          </ac:picMkLst>
        </pc:picChg>
        <pc:picChg chg="del">
          <ac:chgData name="Luka Timmermans" userId="4364fd2f-d475-40f9-8f47-058a32a73bfe" providerId="ADAL" clId="{159DA90F-DD34-45EF-96B3-FC6778599D65}" dt="2023-06-08T02:21:15.314" v="1547" actId="478"/>
          <ac:picMkLst>
            <pc:docMk/>
            <pc:sldMk cId="1691317487" sldId="287"/>
            <ac:picMk id="6" creationId="{8682C132-2A72-5FF2-447D-C87C6B268B61}"/>
          </ac:picMkLst>
        </pc:picChg>
      </pc:sldChg>
      <pc:sldChg chg="add del setBg">
        <pc:chgData name="Luka Timmermans" userId="4364fd2f-d475-40f9-8f47-058a32a73bfe" providerId="ADAL" clId="{159DA90F-DD34-45EF-96B3-FC6778599D65}" dt="2023-06-07T01:17:56.892" v="1352"/>
        <pc:sldMkLst>
          <pc:docMk/>
          <pc:sldMk cId="2769387875" sldId="287"/>
        </pc:sldMkLst>
      </pc:sldChg>
      <pc:sldChg chg="addSp delSp modSp add mod replId">
        <pc:chgData name="Luka Timmermans" userId="4364fd2f-d475-40f9-8f47-058a32a73bfe" providerId="ADAL" clId="{159DA90F-DD34-45EF-96B3-FC6778599D65}" dt="2023-06-08T02:27:26.127" v="1557" actId="1076"/>
        <pc:sldMkLst>
          <pc:docMk/>
          <pc:sldMk cId="1139014484" sldId="288"/>
        </pc:sldMkLst>
        <pc:spChg chg="mod">
          <ac:chgData name="Luka Timmermans" userId="4364fd2f-d475-40f9-8f47-058a32a73bfe" providerId="ADAL" clId="{159DA90F-DD34-45EF-96B3-FC6778599D65}" dt="2023-06-08T02:20:24.065" v="1542" actId="20577"/>
          <ac:spMkLst>
            <pc:docMk/>
            <pc:sldMk cId="1139014484" sldId="288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8T02:20:30.865" v="1544" actId="478"/>
          <ac:picMkLst>
            <pc:docMk/>
            <pc:sldMk cId="1139014484" sldId="288"/>
            <ac:picMk id="3" creationId="{0239FA35-308B-EA8B-260E-BAA17F988E80}"/>
          </ac:picMkLst>
        </pc:picChg>
        <pc:picChg chg="add mod">
          <ac:chgData name="Luka Timmermans" userId="4364fd2f-d475-40f9-8f47-058a32a73bfe" providerId="ADAL" clId="{159DA90F-DD34-45EF-96B3-FC6778599D65}" dt="2023-06-08T02:27:26.127" v="1557" actId="1076"/>
          <ac:picMkLst>
            <pc:docMk/>
            <pc:sldMk cId="1139014484" sldId="288"/>
            <ac:picMk id="4" creationId="{1939DC08-969C-56B3-0681-59A89DE6C8FF}"/>
          </ac:picMkLst>
        </pc:picChg>
        <pc:picChg chg="del">
          <ac:chgData name="Luka Timmermans" userId="4364fd2f-d475-40f9-8f47-058a32a73bfe" providerId="ADAL" clId="{159DA90F-DD34-45EF-96B3-FC6778599D65}" dt="2023-06-08T02:20:30.482" v="1543" actId="478"/>
          <ac:picMkLst>
            <pc:docMk/>
            <pc:sldMk cId="1139014484" sldId="288"/>
            <ac:picMk id="6" creationId="{8233DBEA-A34D-B7ED-A9AF-96D514097027}"/>
          </ac:picMkLst>
        </pc:picChg>
        <pc:picChg chg="add mod">
          <ac:chgData name="Luka Timmermans" userId="4364fd2f-d475-40f9-8f47-058a32a73bfe" providerId="ADAL" clId="{159DA90F-DD34-45EF-96B3-FC6778599D65}" dt="2023-06-08T02:27:18.931" v="1556" actId="1076"/>
          <ac:picMkLst>
            <pc:docMk/>
            <pc:sldMk cId="1139014484" sldId="288"/>
            <ac:picMk id="7" creationId="{3C5D421F-C2A0-DF44-1D6C-AE04124E39F4}"/>
          </ac:picMkLst>
        </pc:picChg>
      </pc:sldChg>
      <pc:sldChg chg="add del">
        <pc:chgData name="Luka Timmermans" userId="4364fd2f-d475-40f9-8f47-058a32a73bfe" providerId="ADAL" clId="{159DA90F-DD34-45EF-96B3-FC6778599D65}" dt="2023-06-07T01:17:56.892" v="1352"/>
        <pc:sldMkLst>
          <pc:docMk/>
          <pc:sldMk cId="1233560669" sldId="288"/>
        </pc:sldMkLst>
      </pc:sldChg>
      <pc:sldChg chg="delSp add mod">
        <pc:chgData name="Luka Timmermans" userId="4364fd2f-d475-40f9-8f47-058a32a73bfe" providerId="ADAL" clId="{159DA90F-DD34-45EF-96B3-FC6778599D65}" dt="2023-06-08T02:43:37.671" v="1559" actId="478"/>
        <pc:sldMkLst>
          <pc:docMk/>
          <pc:sldMk cId="1812906223" sldId="289"/>
        </pc:sldMkLst>
        <pc:picChg chg="del">
          <ac:chgData name="Luka Timmermans" userId="4364fd2f-d475-40f9-8f47-058a32a73bfe" providerId="ADAL" clId="{159DA90F-DD34-45EF-96B3-FC6778599D65}" dt="2023-06-08T02:43:37.671" v="1559" actId="478"/>
          <ac:picMkLst>
            <pc:docMk/>
            <pc:sldMk cId="1812906223" sldId="289"/>
            <ac:picMk id="3" creationId="{A43F80F8-1489-34A5-AD6C-673DF7C8123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02:44:57.155" v="1573" actId="1076"/>
        <pc:sldMkLst>
          <pc:docMk/>
          <pc:sldMk cId="682336555" sldId="290"/>
        </pc:sldMkLst>
        <pc:picChg chg="add mod">
          <ac:chgData name="Luka Timmermans" userId="4364fd2f-d475-40f9-8f47-058a32a73bfe" providerId="ADAL" clId="{159DA90F-DD34-45EF-96B3-FC6778599D65}" dt="2023-06-08T02:44:53.405" v="1570" actId="1076"/>
          <ac:picMkLst>
            <pc:docMk/>
            <pc:sldMk cId="682336555" sldId="290"/>
            <ac:picMk id="3" creationId="{0C6712D1-D015-8B06-0B60-A8D8C975B557}"/>
          </ac:picMkLst>
        </pc:picChg>
        <pc:picChg chg="del">
          <ac:chgData name="Luka Timmermans" userId="4364fd2f-d475-40f9-8f47-058a32a73bfe" providerId="ADAL" clId="{159DA90F-DD34-45EF-96B3-FC6778599D65}" dt="2023-06-08T02:43:39.373" v="1560" actId="478"/>
          <ac:picMkLst>
            <pc:docMk/>
            <pc:sldMk cId="682336555" sldId="290"/>
            <ac:picMk id="4" creationId="{1939DC08-969C-56B3-0681-59A89DE6C8FF}"/>
          </ac:picMkLst>
        </pc:picChg>
        <pc:picChg chg="add mod">
          <ac:chgData name="Luka Timmermans" userId="4364fd2f-d475-40f9-8f47-058a32a73bfe" providerId="ADAL" clId="{159DA90F-DD34-45EF-96B3-FC6778599D65}" dt="2023-06-08T02:44:57.155" v="1573" actId="1076"/>
          <ac:picMkLst>
            <pc:docMk/>
            <pc:sldMk cId="682336555" sldId="290"/>
            <ac:picMk id="6" creationId="{63D01C15-5473-45A5-B0FB-36DCA388CE30}"/>
          </ac:picMkLst>
        </pc:picChg>
        <pc:picChg chg="del">
          <ac:chgData name="Luka Timmermans" userId="4364fd2f-d475-40f9-8f47-058a32a73bfe" providerId="ADAL" clId="{159DA90F-DD34-45EF-96B3-FC6778599D65}" dt="2023-06-08T02:43:39.782" v="1561" actId="478"/>
          <ac:picMkLst>
            <pc:docMk/>
            <pc:sldMk cId="682336555" sldId="290"/>
            <ac:picMk id="7" creationId="{3C5D421F-C2A0-DF44-1D6C-AE04124E39F4}"/>
          </ac:picMkLst>
        </pc:picChg>
      </pc:sldChg>
      <pc:sldChg chg="addSp modSp add mod">
        <pc:chgData name="Luka Timmermans" userId="4364fd2f-d475-40f9-8f47-058a32a73bfe" providerId="ADAL" clId="{159DA90F-DD34-45EF-96B3-FC6778599D65}" dt="2023-06-08T03:04:29.486" v="1656" actId="22"/>
        <pc:sldMkLst>
          <pc:docMk/>
          <pc:sldMk cId="1883943838" sldId="291"/>
        </pc:sldMkLst>
        <pc:spChg chg="mod">
          <ac:chgData name="Luka Timmermans" userId="4364fd2f-d475-40f9-8f47-058a32a73bfe" providerId="ADAL" clId="{159DA90F-DD34-45EF-96B3-FC6778599D65}" dt="2023-06-08T03:04:04.049" v="1609" actId="20577"/>
          <ac:spMkLst>
            <pc:docMk/>
            <pc:sldMk cId="1883943838" sldId="291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6-08T03:04:29.486" v="1656" actId="22"/>
          <ac:picMkLst>
            <pc:docMk/>
            <pc:sldMk cId="1883943838" sldId="291"/>
            <ac:picMk id="3" creationId="{D6E231D4-60F2-024F-FC4C-0E6B0C9AE415}"/>
          </ac:picMkLst>
        </pc:picChg>
      </pc:sldChg>
      <pc:sldChg chg="modSp add mod replId">
        <pc:chgData name="Luka Timmermans" userId="4364fd2f-d475-40f9-8f47-058a32a73bfe" providerId="ADAL" clId="{159DA90F-DD34-45EF-96B3-FC6778599D65}" dt="2023-06-08T03:04:21.206" v="1655" actId="20577"/>
        <pc:sldMkLst>
          <pc:docMk/>
          <pc:sldMk cId="4255597867" sldId="292"/>
        </pc:sldMkLst>
        <pc:spChg chg="mod">
          <ac:chgData name="Luka Timmermans" userId="4364fd2f-d475-40f9-8f47-058a32a73bfe" providerId="ADAL" clId="{159DA90F-DD34-45EF-96B3-FC6778599D65}" dt="2023-06-08T03:04:21.206" v="1655" actId="20577"/>
          <ac:spMkLst>
            <pc:docMk/>
            <pc:sldMk cId="4255597867" sldId="292"/>
            <ac:spMk id="78" creationId="{00000000-0000-0000-0000-000000000000}"/>
          </ac:spMkLst>
        </pc:spChg>
      </pc:sldChg>
      <pc:sldChg chg="modSp add mod">
        <pc:chgData name="Luka Timmermans" userId="4364fd2f-d475-40f9-8f47-058a32a73bfe" providerId="ADAL" clId="{159DA90F-DD34-45EF-96B3-FC6778599D65}" dt="2023-06-08T03:04:13.486" v="1632" actId="20577"/>
        <pc:sldMkLst>
          <pc:docMk/>
          <pc:sldMk cId="224650987" sldId="293"/>
        </pc:sldMkLst>
        <pc:spChg chg="mod">
          <ac:chgData name="Luka Timmermans" userId="4364fd2f-d475-40f9-8f47-058a32a73bfe" providerId="ADAL" clId="{159DA90F-DD34-45EF-96B3-FC6778599D65}" dt="2023-06-08T03:04:13.486" v="1632" actId="20577"/>
          <ac:spMkLst>
            <pc:docMk/>
            <pc:sldMk cId="224650987" sldId="293"/>
            <ac:spMk id="73" creationId="{00000000-0000-0000-0000-000000000000}"/>
          </ac:spMkLst>
        </pc:sp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2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62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58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1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836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6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8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31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54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5C65EE-26BF-57A8-64A6-45D357B0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3" y="890495"/>
            <a:ext cx="2587940" cy="280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BA271-85E4-A799-35BD-A8B131D7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03" y="1355701"/>
            <a:ext cx="562053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2C132-2A72-5FF2-447D-C87C6B26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017725"/>
            <a:ext cx="7640320" cy="3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50705480"/>
              </p:ext>
            </p:extLst>
          </p:nvPr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</a:t>
                      </a:r>
                      <a:r>
                        <a:rPr lang="en-NZ" sz="1400"/>
                        <a:t>number correctly</a:t>
                      </a:r>
                      <a:endParaRPr lang="en-NZ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239FA35-308B-EA8B-260E-BAA17F98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4" y="959667"/>
            <a:ext cx="1987642" cy="20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DBEA-A34D-B7ED-A9AF-96D51409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15" y="1059773"/>
            <a:ext cx="29436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F80F8-1489-34A5-AD6C-673DF7C8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7179"/>
            <a:ext cx="8446346" cy="40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39DC08-969C-56B3-0681-59A89DE6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7" y="995469"/>
            <a:ext cx="2274120" cy="2079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D421F-C2A0-DF44-1D6C-AE04124E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79" y="968332"/>
            <a:ext cx="324847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90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6712D1-D015-8B06-0B60-A8D8C97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951662"/>
            <a:ext cx="4405409" cy="207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1C15-5473-45A5-B0FB-36DCA388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93" y="725434"/>
            <a:ext cx="2305240" cy="2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231D4-60F2-024F-FC4C-0E6B0C9A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884"/>
            <a:ext cx="9144000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6712D1-D015-8B06-0B60-A8D8C97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951662"/>
            <a:ext cx="4405409" cy="207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1C15-5473-45A5-B0FB-36DCA388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93" y="725434"/>
            <a:ext cx="2305240" cy="2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1109</Words>
  <Application>Microsoft Office PowerPoint</Application>
  <PresentationFormat>On-screen Show (16:9)</PresentationFormat>
  <Paragraphs>171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3 version 4 - Test Plan (?and screenshot)</vt:lpstr>
      <vt:lpstr>Component 4 delivery info(Trello screenshot)</vt:lpstr>
      <vt:lpstr>Component 4 Delivery info v1 - Test Plan (?and screenshot)</vt:lpstr>
      <vt:lpstr>Component 4 delivery info v2(Trello screenshot)</vt:lpstr>
      <vt:lpstr>Component 4 Delivery info v2 - Test Plan (?and screenshot)</vt:lpstr>
      <vt:lpstr>Component 4 delivery info v2(Trello screenshot)</vt:lpstr>
      <vt:lpstr>Component 4 Delivery info v2 - Test Plan (?and screenshot)</vt:lpstr>
      <vt:lpstr>Component 5 pizza menu(Trello screenshot)</vt:lpstr>
      <vt:lpstr>Component 5 pizza menu v1(Trello screenshot)</vt:lpstr>
      <vt:lpstr>Component 5 pizza menu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2023-06-08T03:04:30Z</dcterms:modified>
</cp:coreProperties>
</file>